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7360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418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3210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119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3850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934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7732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7103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9940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060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691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472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5" name="円/楕円 4"/>
          <p:cNvSpPr/>
          <p:nvPr/>
        </p:nvSpPr>
        <p:spPr>
          <a:xfrm>
            <a:off x="2897747" y="2347174"/>
            <a:ext cx="2125014" cy="216365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7578993" y="3659746"/>
            <a:ext cx="810583" cy="82532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336360" y="291896"/>
            <a:ext cx="2020474" cy="20572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/>
          <p:nvPr/>
        </p:nvSpPr>
        <p:spPr>
          <a:xfrm>
            <a:off x="6187947" y="1789458"/>
            <a:ext cx="1912864" cy="1947643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237927" y="618186"/>
            <a:ext cx="14927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　癌細胞</a:t>
            </a:r>
            <a:endParaRPr kumimoji="1" lang="en-US" altLang="ja-JP" dirty="0" smtClean="0"/>
          </a:p>
          <a:p>
            <a:r>
              <a:rPr lang="ja-JP" altLang="en-US" dirty="0" smtClean="0"/>
              <a:t>黒　非癌細胞</a:t>
            </a:r>
            <a:endParaRPr lang="en-US" altLang="ja-JP" dirty="0" smtClean="0"/>
          </a:p>
          <a:p>
            <a:r>
              <a:rPr lang="ja-JP" altLang="en-US" dirty="0" smtClean="0"/>
              <a:t>白　赤血球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04997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7237927" y="618186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　癌細胞</a:t>
            </a:r>
            <a:endParaRPr kumimoji="1" lang="en-US" altLang="ja-JP" dirty="0" smtClean="0"/>
          </a:p>
          <a:p>
            <a:r>
              <a:rPr lang="ja-JP" altLang="en-US" dirty="0" smtClean="0"/>
              <a:t>黒</a:t>
            </a:r>
            <a:r>
              <a:rPr lang="ja-JP" altLang="en-US" smtClean="0"/>
              <a:t>　好中球</a:t>
            </a:r>
            <a:endParaRPr kumimoji="1" lang="ja-JP" altLang="en-US" dirty="0"/>
          </a:p>
        </p:txBody>
      </p:sp>
      <p:sp>
        <p:nvSpPr>
          <p:cNvPr id="6" name="円/楕円 5"/>
          <p:cNvSpPr/>
          <p:nvPr/>
        </p:nvSpPr>
        <p:spPr>
          <a:xfrm>
            <a:off x="2163651" y="1118291"/>
            <a:ext cx="4281206" cy="43590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637153" y="-152651"/>
            <a:ext cx="2433628" cy="2477876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6444857" y="5503332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5905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2</Words>
  <Application>Microsoft Office PowerPoint</Application>
  <PresentationFormat>画面に合わせる (4:3)</PresentationFormat>
  <Paragraphs>5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Takeshi</dc:creator>
  <cp:lastModifiedBy>Takeshi</cp:lastModifiedBy>
  <cp:revision>3</cp:revision>
  <dcterms:created xsi:type="dcterms:W3CDTF">2019-04-09T08:02:06Z</dcterms:created>
  <dcterms:modified xsi:type="dcterms:W3CDTF">2019-04-09T08:16:01Z</dcterms:modified>
</cp:coreProperties>
</file>

<file path=docProps/thumbnail.jpeg>
</file>